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Национальные проекты «Культура»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МБУДО «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Вохомская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ДШИ»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681" y="24151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123\Desktop\Презентация 2022 Кострома\r_ZKtgABbK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567436" cy="45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484784"/>
            <a:ext cx="4041775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23\Desktop\Презентация 2022 Кострома\IMG-20210426-WA0002 (1)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/>
          <a:stretch/>
        </p:blipFill>
        <p:spPr bwMode="auto">
          <a:xfrm>
            <a:off x="574799" y="1916832"/>
            <a:ext cx="3632810" cy="42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Презентация 2022 Кострома\IMG_20220519_090725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9992" y="2492896"/>
            <a:ext cx="4326136" cy="32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484784"/>
            <a:ext cx="4041775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Презентация 2022 Кострома\IMG-20210426-WA0003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700808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Презентация 2022 Кострома\IMG_20220519_0906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964" y="2420888"/>
            <a:ext cx="4556324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123\Desktop\Презентация 2022 Кострома\IMG-20220617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98072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«Виртуальный концертный зал»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23\Desktop\Презентация 2022 Кострома\IMG_20220121_1605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278" y="1628801"/>
            <a:ext cx="6261066" cy="46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«Виртуальный концертный зал»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федерального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поддержку отрасли «Культура» выделены средства на 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«Виртуального концертного зала»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Вохомской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ДШИ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312 тыс. 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168352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Виртуальный зал»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2018 года проведено 78 мероприятий среди различных слоев населения.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них: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-учащиеся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Вохомской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ДШИ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-родители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-население  поселка Вохма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123\Desktop\Презентация 2022 Кострома\IMG_20220121_154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051" y="1628800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Пианино «Николай Рубинштейн»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23\Desktop\Презентация 2022 Кострома\IMG_20220816_1653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580792"/>
            <a:ext cx="3816423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 рамках федерального проекта «Культурная среда» национального проекта «Культура» МБУДО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Вохомская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ДШИ» стала получателем средств федерального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для проведения капитального ремонта зданий ДШИ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бъем финансирования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объем финансирования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11,9 млн. рублей: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11,2 млн. руб. – федеральный бюджет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589,7 тыс. руб. – областной бюджет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119,2 тыс. руб. – муниципальный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Подрядчиком выступила фирма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ЭталонСтрой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из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Вологда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длился с февраля по ноябрь 2021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нутренние и внешние демонтажные работы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амена кровли, фундамента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оконных и дверных проемов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Частичная замена стен (бревен)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Модернизация систем отопления и водоснабжения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Облицовка фасада здания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Электромонтажные и осветительные  работы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Внутренняя отделка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8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Вохомская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ДШИ»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96753"/>
            <a:ext cx="4041775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Презентация 2022 Кострома\xadoJ6DqUP8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539552" y="1988840"/>
            <a:ext cx="3708008" cy="44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Презентация 2022 Кострома\IMG_20220816_141443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9992" y="2492896"/>
            <a:ext cx="4326136" cy="32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5040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96752"/>
            <a:ext cx="4041775" cy="7920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Users\123\Downloads\IMG_20210125_103427.jpg"/>
          <p:cNvPicPr>
            <a:picLocks noGrp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3454"/>
          <a:stretch/>
        </p:blipFill>
        <p:spPr bwMode="auto">
          <a:xfrm>
            <a:off x="539552" y="1844824"/>
            <a:ext cx="3672408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123\Desktop\Презентация 2022 Кострома\IMG_20220518_12220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9992" y="2276872"/>
            <a:ext cx="4425818" cy="33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Users\123\Desktop\Презентация 2022 Кострома\IMG_20220518_122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Презентация 2022 Кострома\IMG_20220518_122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348880"/>
            <a:ext cx="4308541" cy="32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Здание отделения ДПИ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Презентация 2022 Кострома\DSC017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Презентация 2022 Кострома\IMG_20220519_0909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237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Национальные проекты «Культура» МБУДО «Вохомская ДШИ»</vt:lpstr>
      <vt:lpstr>Капитальный ремонт</vt:lpstr>
      <vt:lpstr> Объем финансирования</vt:lpstr>
      <vt:lpstr>Презентация PowerPoint</vt:lpstr>
      <vt:lpstr>Виды работ</vt:lpstr>
      <vt:lpstr>МБУДО «Вохомская ДШИ»</vt:lpstr>
      <vt:lpstr>Презентация PowerPoint</vt:lpstr>
      <vt:lpstr>Презентация PowerPoint</vt:lpstr>
      <vt:lpstr>Здание отделения ДПИ</vt:lpstr>
      <vt:lpstr>Презентация PowerPoint</vt:lpstr>
      <vt:lpstr>Презентация PowerPoint</vt:lpstr>
      <vt:lpstr>Презентация PowerPoint</vt:lpstr>
      <vt:lpstr>«Виртуальный концертный зал»</vt:lpstr>
      <vt:lpstr>«Виртуальный концертный зал»</vt:lpstr>
      <vt:lpstr>   «Виртуальный зал»</vt:lpstr>
      <vt:lpstr>Пианино «Николай Рубинштейн»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«Культура» МБУДО «Вохомская ДШИ»</dc:title>
  <dc:creator>123</dc:creator>
  <cp:lastModifiedBy>123</cp:lastModifiedBy>
  <cp:revision>15</cp:revision>
  <dcterms:created xsi:type="dcterms:W3CDTF">2022-08-16T12:06:12Z</dcterms:created>
  <dcterms:modified xsi:type="dcterms:W3CDTF">2022-08-18T12:03:51Z</dcterms:modified>
</cp:coreProperties>
</file>